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5" r:id="rId19"/>
    <p:sldId id="274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9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austintexas.gov/department/completed-annexations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austintexas.gov/sites/default/files/files/Planning/Annexation/annex2015-withCCdistricts-10areasONLY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austintexas.gov/sites/default/files/files/Planning/Annexation/PlannedFutureAnnexationAreas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Austin Completed Annexation History</a:t>
            </a:r>
            <a:br>
              <a:rPr lang="en-US" dirty="0" smtClean="0"/>
            </a:br>
            <a:r>
              <a:rPr lang="en-US" dirty="0" smtClean="0"/>
              <a:t>2000 - 2014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https://austintexas.gov/department/completed-annexations</a:t>
            </a:r>
            <a:endParaRPr lang="en-US" dirty="0" smtClean="0"/>
          </a:p>
          <a:p>
            <a:r>
              <a:rPr lang="en-US" dirty="0" smtClean="0"/>
              <a:t>Austin annexation Hearings</a:t>
            </a:r>
          </a:p>
          <a:p>
            <a:r>
              <a:rPr lang="en-US" dirty="0" smtClean="0"/>
              <a:t>Austin proposed annexations</a:t>
            </a:r>
          </a:p>
          <a:p>
            <a:r>
              <a:rPr lang="en-US" dirty="0" smtClean="0"/>
              <a:t>Can you see it coming ? Or not?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752600" y="-26223"/>
          <a:ext cx="5313759" cy="6884223"/>
        </p:xfrm>
        <a:graphic>
          <a:graphicData uri="http://schemas.openxmlformats.org/presentationml/2006/ole">
            <p:oleObj spid="_x0000_s9218" name="Acrobat Document" r:id="rId3" imgW="5829199" imgH="7543800" progId="AcroExch.Document.7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828800" y="0"/>
          <a:ext cx="5334000" cy="6910446"/>
        </p:xfrm>
        <a:graphic>
          <a:graphicData uri="http://schemas.openxmlformats.org/presentationml/2006/ole">
            <p:oleObj spid="_x0000_s10242" name="Acrobat Document" r:id="rId3" imgW="5829199" imgH="7543800" progId="AcroExch.Document.7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1905000" y="0"/>
          <a:ext cx="5334000" cy="6910446"/>
        </p:xfrm>
        <a:graphic>
          <a:graphicData uri="http://schemas.openxmlformats.org/presentationml/2006/ole">
            <p:oleObj spid="_x0000_s11266" name="Acrobat Document" r:id="rId3" imgW="5829199" imgH="7543800" progId="AcroExch.Document.7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1905000" y="0"/>
          <a:ext cx="5293518" cy="6858000"/>
        </p:xfrm>
        <a:graphic>
          <a:graphicData uri="http://schemas.openxmlformats.org/presentationml/2006/ole">
            <p:oleObj spid="_x0000_s12290" name="Acrobat Document" r:id="rId3" imgW="5829199" imgH="7543800" progId="AcroExch.Document.7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1925241" y="-26223"/>
          <a:ext cx="5313759" cy="6884223"/>
        </p:xfrm>
        <a:graphic>
          <a:graphicData uri="http://schemas.openxmlformats.org/presentationml/2006/ole">
            <p:oleObj spid="_x0000_s13314" name="Acrobat Document" r:id="rId3" imgW="5829199" imgH="7543800" progId="AcroExch.Document.7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925241" y="-26223"/>
          <a:ext cx="5313759" cy="6884223"/>
        </p:xfrm>
        <a:graphic>
          <a:graphicData uri="http://schemas.openxmlformats.org/presentationml/2006/ole">
            <p:oleObj spid="_x0000_s14338" name="Acrobat Document" r:id="rId3" imgW="5829199" imgH="7543800" progId="AcroExch.Document.7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905000" y="-26223"/>
          <a:ext cx="5334000" cy="6910446"/>
        </p:xfrm>
        <a:graphic>
          <a:graphicData uri="http://schemas.openxmlformats.org/presentationml/2006/ole">
            <p:oleObj spid="_x0000_s15362" name="Acrobat Document" r:id="rId3" imgW="5829199" imgH="7543800" progId="AcroExch.Document.7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Upcoming Hearing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https://austintexas.gov/department/proposed-annexations</a:t>
            </a:r>
          </a:p>
          <a:p>
            <a:r>
              <a:rPr lang="en-US" b="1" dirty="0" smtClean="0"/>
              <a:t>Vaught Ranch</a:t>
            </a:r>
            <a:r>
              <a:rPr lang="en-US" dirty="0" smtClean="0"/>
              <a:t> (Approximately 9 acres in Travis County south of FM 2222 at the southwest corner of the intersection of FM 2222 and Vaught Ranch Road; contiguous to District 10 )</a:t>
            </a:r>
          </a:p>
          <a:p>
            <a:r>
              <a:rPr lang="en-US" dirty="0" smtClean="0"/>
              <a:t>The hearings will be held on </a:t>
            </a:r>
            <a:r>
              <a:rPr lang="en-US" b="1" dirty="0" smtClean="0"/>
              <a:t>Thursday, October 1, 2015</a:t>
            </a:r>
            <a:r>
              <a:rPr lang="en-US" dirty="0" smtClean="0"/>
              <a:t> and </a:t>
            </a:r>
            <a:r>
              <a:rPr lang="en-US" b="1" dirty="0" smtClean="0"/>
              <a:t>Thursday, October 15, 2015 </a:t>
            </a:r>
            <a:r>
              <a:rPr lang="en-US" dirty="0" smtClean="0"/>
              <a:t>at 4:00 PM in the Council Chambers of City Hall, 301 West Second Street, Austin, Texas. You may view the proposed annexation tracts on this </a:t>
            </a:r>
            <a:r>
              <a:rPr lang="en-US" dirty="0" smtClean="0">
                <a:hlinkClick r:id="rId2"/>
              </a:rPr>
              <a:t>map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362200" y="9593"/>
          <a:ext cx="4419600" cy="6836359"/>
        </p:xfrm>
        <a:graphic>
          <a:graphicData uri="http://schemas.openxmlformats.org/presentationml/2006/ole">
            <p:oleObj spid="_x0000_s16386" name="Acrobat Document" r:id="rId3" imgW="7543732" imgH="11658600" progId="AcroExch.Document.7">
              <p:embed/>
            </p:oleObj>
          </a:graphicData>
        </a:graphic>
      </p:graphicFrame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Annexations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Strategic Partnership Agreements and Map of Planned Annexations</a:t>
            </a:r>
          </a:p>
          <a:p>
            <a:r>
              <a:rPr lang="en-US" dirty="0" smtClean="0"/>
              <a:t>The following areas are planned for future full purpose annexation under approved Strategic Partnership Agreements:</a:t>
            </a:r>
          </a:p>
          <a:p>
            <a:r>
              <a:rPr lang="en-US" dirty="0" smtClean="0"/>
              <a:t>Lost Creek Municipal Utility District – 2015</a:t>
            </a:r>
          </a:p>
          <a:p>
            <a:r>
              <a:rPr lang="en-US" dirty="0" smtClean="0"/>
              <a:t>River Place Municipal Utility District – 2017</a:t>
            </a:r>
          </a:p>
          <a:p>
            <a:r>
              <a:rPr lang="en-US" dirty="0" smtClean="0"/>
              <a:t>Shady Hollow Municipal Utility District – 2020</a:t>
            </a:r>
          </a:p>
          <a:p>
            <a:r>
              <a:rPr lang="en-US" dirty="0" smtClean="0"/>
              <a:t>You may view the locations of all planned annexations on this </a:t>
            </a:r>
            <a:r>
              <a:rPr lang="en-US" dirty="0" smtClean="0">
                <a:hlinkClick r:id="rId2"/>
              </a:rPr>
              <a:t>map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905000" y="-26223"/>
          <a:ext cx="5334000" cy="6910446"/>
        </p:xfrm>
        <a:graphic>
          <a:graphicData uri="http://schemas.openxmlformats.org/presentationml/2006/ole">
            <p:oleObj spid="_x0000_s2050" name="Acrobat Document" r:id="rId3" imgW="5829199" imgH="7543800" progId="AcroExch.Document.7">
              <p:embed/>
            </p:oleObj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52400" y="1295400"/>
            <a:ext cx="2895600" cy="381000"/>
            <a:chOff x="152400" y="1295400"/>
            <a:chExt cx="2895600" cy="381000"/>
          </a:xfrm>
        </p:grpSpPr>
        <p:sp>
          <p:nvSpPr>
            <p:cNvPr id="4" name="TextBox 3"/>
            <p:cNvSpPr txBox="1"/>
            <p:nvPr/>
          </p:nvSpPr>
          <p:spPr>
            <a:xfrm>
              <a:off x="152400" y="1295400"/>
              <a:ext cx="1443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Hudson Bend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676400" y="1447800"/>
              <a:ext cx="13716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362200" y="0"/>
          <a:ext cx="4425802" cy="6845952"/>
        </p:xfrm>
        <a:graphic>
          <a:graphicData uri="http://schemas.openxmlformats.org/presentationml/2006/ole">
            <p:oleObj spid="_x0000_s17410" name="Acrobat Document" r:id="rId3" imgW="7543732" imgH="11658600" progId="AcroExch.Document.7">
              <p:embed/>
            </p:oleObj>
          </a:graphicData>
        </a:graphic>
      </p:graphicFrame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1600200" y="0"/>
          <a:ext cx="5389961" cy="6982944"/>
        </p:xfrm>
        <a:graphic>
          <a:graphicData uri="http://schemas.openxmlformats.org/presentationml/2006/ole">
            <p:oleObj spid="_x0000_s1029" name="Acrobat Document" r:id="rId3" imgW="5829199" imgH="7543800" progId="AcroExch.Document.7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981200" y="76200"/>
          <a:ext cx="5313759" cy="6884222"/>
        </p:xfrm>
        <a:graphic>
          <a:graphicData uri="http://schemas.openxmlformats.org/presentationml/2006/ole">
            <p:oleObj spid="_x0000_s3074" name="Acrobat Document" r:id="rId3" imgW="5829199" imgH="7543800" progId="AcroExch.Document.7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057400" y="0"/>
          <a:ext cx="5292725" cy="6858000"/>
        </p:xfrm>
        <a:graphic>
          <a:graphicData uri="http://schemas.openxmlformats.org/presentationml/2006/ole">
            <p:oleObj spid="_x0000_s4098" name="Acrobat Document" r:id="rId3" imgW="5829199" imgH="7543800" progId="AcroExch.Document.7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905001" y="0"/>
          <a:ext cx="5313758" cy="6884222"/>
        </p:xfrm>
        <a:graphic>
          <a:graphicData uri="http://schemas.openxmlformats.org/presentationml/2006/ole">
            <p:oleObj spid="_x0000_s5122" name="Acrobat Document" r:id="rId3" imgW="5829199" imgH="7543800" progId="AcroExch.Document.7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905000" y="-26223"/>
          <a:ext cx="5334000" cy="6910446"/>
        </p:xfrm>
        <a:graphic>
          <a:graphicData uri="http://schemas.openxmlformats.org/presentationml/2006/ole">
            <p:oleObj spid="_x0000_s6146" name="Acrobat Document" r:id="rId3" imgW="5829199" imgH="7543800" progId="AcroExch.Document.7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905000" y="-26223"/>
          <a:ext cx="5334000" cy="6910446"/>
        </p:xfrm>
        <a:graphic>
          <a:graphicData uri="http://schemas.openxmlformats.org/presentationml/2006/ole">
            <p:oleObj spid="_x0000_s7170" name="Acrobat Document" r:id="rId3" imgW="5829199" imgH="7543800" progId="AcroExch.Document.7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1905001" y="0"/>
          <a:ext cx="5313758" cy="6884222"/>
        </p:xfrm>
        <a:graphic>
          <a:graphicData uri="http://schemas.openxmlformats.org/presentationml/2006/ole">
            <p:oleObj spid="_x0000_s8194" name="Acrobat Document" r:id="rId3" imgW="5829199" imgH="7543800" progId="AcroExch.Document.7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90</Words>
  <Application>Microsoft Office PowerPoint</Application>
  <PresentationFormat>On-screen Show (4:3)</PresentationFormat>
  <Paragraphs>17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Acrobat Document</vt:lpstr>
      <vt:lpstr>Austin Completed Annexation History 2000 - 2014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An Upcoming Hearing</vt:lpstr>
      <vt:lpstr>Slide 18</vt:lpstr>
      <vt:lpstr>Other Annexations</vt:lpstr>
      <vt:lpstr>Slide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Gary</dc:creator>
  <cp:lastModifiedBy>Gary</cp:lastModifiedBy>
  <cp:revision>36</cp:revision>
  <dcterms:created xsi:type="dcterms:W3CDTF">2006-08-16T00:00:00Z</dcterms:created>
  <dcterms:modified xsi:type="dcterms:W3CDTF">2015-09-16T16:58:14Z</dcterms:modified>
</cp:coreProperties>
</file>